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0" r:id="rId5"/>
    <p:sldId id="259" r:id="rId6"/>
    <p:sldId id="262" r:id="rId7"/>
    <p:sldId id="265" r:id="rId8"/>
    <p:sldId id="263" r:id="rId9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D9C9"/>
    <a:srgbClr val="462B3A"/>
    <a:srgbClr val="D0C6B7"/>
    <a:srgbClr val="472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88"/>
    <p:restoredTop sz="94658"/>
  </p:normalViewPr>
  <p:slideViewPr>
    <p:cSldViewPr snapToGrid="0" snapToObjects="1">
      <p:cViewPr varScale="1">
        <p:scale>
          <a:sx n="98" d="100"/>
          <a:sy n="98" d="100"/>
        </p:scale>
        <p:origin x="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584ACBD-08FA-EA43-ADF9-A376A2B1A1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BDE49F6-2039-E740-944E-C9B875D09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E221E87-DD15-4746-B760-DB4FAE07D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EE7F25F-7677-D149-A761-09D6E1ECD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5409823-693A-0D46-A8E3-BEE2725D0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4022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3FE9DA5-8A2B-9549-9DBB-398398B18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A20DC4D-88D7-354A-AD68-A0F6677416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D840869-D4A3-AD48-B89C-A7D348C45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9DA4AE3-FBCC-8F4F-9C5D-9C9AEE91F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3E8E89D-2CAE-3A47-AE30-16DB44FFC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03062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EA755C56-70FE-B043-A805-9F61DEF5F4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B00AF62F-8AC0-C942-AA2E-0343C2ADC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64FA781-58E7-E44E-89D8-784DD9904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A36BA44-2E9F-1443-9D7E-69E9965EB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B9F82D6-DAAE-1B49-A4A7-7A9E3A47C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0516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5CF6F7A-F492-6247-889A-A2C4BB397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98494D1-8693-3241-B3B8-4D14A19AC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8A44960-8D4F-514C-8C73-8FB26CF3D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4D3A0C8-70B5-7D48-800E-34838B69C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5F967C5-64A9-1940-91C8-A6713F5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08472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5DB874E-5B87-1640-9E0A-4570B3E66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0E91698-E51C-C84B-9F07-4B907C47F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A297822-BCCC-A44E-A37D-3115E6D95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50A84AB-1A3F-AE46-9800-9D98C381B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4D79E49-BF7B-E246-8B0F-FF88C300B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92990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1A27CFC-C8E3-C044-A556-C1878FF73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FF5BF3-0C0E-AD46-ABC7-48C93848A3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9FE58E4-579E-6042-A944-2B0DB13B61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01C0FA8-A01A-ED47-8F47-92A882808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012F111-97DF-2440-BFBD-1E5A53564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F32A8FA-0D08-0343-8D62-6F0F76BB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31916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503753D-93C9-AE48-9EF0-58226AC00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9E60A74-BB2F-D941-B864-B696533B1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D1C0C0B-8269-3B4F-9D08-3B5E92AD2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6B3AFEDB-A8DB-CF4F-AAA0-87ACD7BB82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90C30FF-CE2D-0248-B10C-FCEE7D80E5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6D9B7D6-806F-1743-9F80-FA46EF97E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E7BEDD43-7751-3A40-9955-A5B6955AD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5C791B2B-C077-BF4A-A243-A9DE4DD6E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9550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A0AC8AA-9A3E-5D47-8FAC-5CD4C8CCA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A11000E8-D876-F349-9EE8-2E61424B2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3E63922-0066-FA4C-A678-3572B602A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14B95EA-7ED1-FD49-9F8F-27D1C3C6B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49462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F5970902-09B6-984C-B335-F8A72D5FD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C5267420-7B55-F54E-BC3D-550D21838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6BF2B45-0DA7-F542-929C-DE9B740ED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305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8C8BA92-ED65-884E-8A8D-86378769B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3FA8A2A-F4E7-4047-8501-1F5928D1F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B3242FD-D1A3-EA4F-A8E9-469906E51F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4FD9778-FA2C-CD49-9A38-83F11A0C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7877614-6035-5342-86E9-841A1B723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AB04E24-C9A6-7142-85A9-6035565E4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19163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488D16-BC4A-6440-8A29-E00B1A6F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008A27CF-E041-FF4D-A67A-E5F917CF15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1F21F04-27DF-AF41-8BA9-D56ACA05E5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00BBC4E-F8E5-5B42-8C44-F2868D131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F2AB7D2-36F5-4947-B4CA-72F4E3F4F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F2101E9-22CE-1549-A5AB-2ABB95117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92755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AF13F656-52ED-8C48-9588-843BC8C27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974F917-925F-6B4C-B616-6E667C359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71F62F4-C70C-2149-A84E-9CC5184DE2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F4F63-18F5-7749-B833-CEC5FF928ED0}" type="datetimeFigureOut">
              <a:rPr lang="hu-HU" smtClean="0"/>
              <a:t>2022. 03. 10.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2AFB12E-7E1D-7F46-A406-F05AF45813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A16F610-C250-BA4D-A3F5-7719F671E3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21689-0D03-E741-8254-503311ABECE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42446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2F7E9F-1376-6649-9014-19FDFD1D8D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117600"/>
            <a:ext cx="9601201" cy="2324629"/>
          </a:xfrm>
          <a:solidFill>
            <a:srgbClr val="472B3C"/>
          </a:solidFill>
        </p:spPr>
        <p:txBody>
          <a:bodyPr>
            <a:normAutofit/>
          </a:bodyPr>
          <a:lstStyle/>
          <a:p>
            <a:r>
              <a:rPr lang="hu-HU" sz="8000" dirty="0">
                <a:solidFill>
                  <a:srgbClr val="D0C6B7"/>
                </a:solidFill>
                <a:latin typeface="Britannic Bold" panose="020B0903060703020204" pitchFamily="34" charset="0"/>
              </a:rPr>
              <a:t>LEGEND OF MARTIN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FE68624-52F2-344B-B27D-7C2D4B176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42230"/>
            <a:ext cx="9144000" cy="1655762"/>
          </a:xfrm>
          <a:solidFill>
            <a:srgbClr val="472B3C"/>
          </a:solidFill>
        </p:spPr>
        <p:txBody>
          <a:bodyPr/>
          <a:lstStyle/>
          <a:p>
            <a:r>
              <a:rPr lang="hu-HU" dirty="0">
                <a:solidFill>
                  <a:srgbClr val="D0C6B7"/>
                </a:solidFill>
                <a:latin typeface="Britannic Bold" panose="020B0903060703020204" pitchFamily="34" charset="0"/>
              </a:rPr>
              <a:t>THE SAGA OF BETRAYAL</a:t>
            </a:r>
          </a:p>
          <a:p>
            <a:endParaRPr lang="hu-HU" dirty="0">
              <a:solidFill>
                <a:srgbClr val="D0C6B7"/>
              </a:solidFill>
              <a:latin typeface="Britannic Bold" panose="020B0903060703020204" pitchFamily="34" charset="0"/>
            </a:endParaRPr>
          </a:p>
          <a:p>
            <a:r>
              <a:rPr lang="hu-HU" dirty="0">
                <a:solidFill>
                  <a:srgbClr val="D0C6B7"/>
                </a:solidFill>
                <a:latin typeface="Britannic Bold" panose="020B0903060703020204" pitchFamily="34" charset="0"/>
              </a:rPr>
              <a:t>(</a:t>
            </a:r>
            <a:r>
              <a:rPr lang="hu-HU" dirty="0" err="1">
                <a:solidFill>
                  <a:srgbClr val="D0C6B7"/>
                </a:solidFill>
                <a:latin typeface="Britannic Bold" panose="020B0903060703020204" pitchFamily="34" charset="0"/>
              </a:rPr>
              <a:t>Special</a:t>
            </a:r>
            <a:r>
              <a:rPr lang="hu-HU" dirty="0">
                <a:solidFill>
                  <a:srgbClr val="D0C6B7"/>
                </a:solidFill>
                <a:latin typeface="Britannic Bold" panose="020B0903060703020204" pitchFamily="34" charset="0"/>
              </a:rPr>
              <a:t> </a:t>
            </a:r>
            <a:r>
              <a:rPr lang="hu-HU" dirty="0" err="1">
                <a:solidFill>
                  <a:srgbClr val="D0C6B7"/>
                </a:solidFill>
                <a:latin typeface="Britannic Bold" panose="020B0903060703020204" pitchFamily="34" charset="0"/>
              </a:rPr>
              <a:t>thanks</a:t>
            </a:r>
            <a:r>
              <a:rPr lang="hu-HU" dirty="0">
                <a:solidFill>
                  <a:srgbClr val="D0C6B7"/>
                </a:solidFill>
                <a:latin typeface="Britannic Bold" panose="020B0903060703020204" pitchFamily="34" charset="0"/>
              </a:rPr>
              <a:t> </a:t>
            </a:r>
            <a:r>
              <a:rPr lang="hu-HU" dirty="0" err="1">
                <a:solidFill>
                  <a:srgbClr val="D0C6B7"/>
                </a:solidFill>
                <a:latin typeface="Britannic Bold" panose="020B0903060703020204" pitchFamily="34" charset="0"/>
              </a:rPr>
              <a:t>to</a:t>
            </a:r>
            <a:r>
              <a:rPr lang="hu-HU" dirty="0">
                <a:solidFill>
                  <a:srgbClr val="D0C6B7"/>
                </a:solidFill>
                <a:latin typeface="Britannic Bold" panose="020B0903060703020204" pitchFamily="34" charset="0"/>
              </a:rPr>
              <a:t> Nitram137 </a:t>
            </a:r>
            <a:r>
              <a:rPr lang="hu-HU" dirty="0" err="1">
                <a:solidFill>
                  <a:srgbClr val="D0C6B7"/>
                </a:solidFill>
                <a:latin typeface="Britannic Bold" panose="020B0903060703020204" pitchFamily="34" charset="0"/>
              </a:rPr>
              <a:t>for</a:t>
            </a:r>
            <a:r>
              <a:rPr lang="hu-HU" dirty="0">
                <a:solidFill>
                  <a:srgbClr val="D0C6B7"/>
                </a:solidFill>
                <a:latin typeface="Britannic Bold" panose="020B0903060703020204" pitchFamily="34" charset="0"/>
              </a:rPr>
              <a:t> </a:t>
            </a:r>
            <a:r>
              <a:rPr lang="hu-HU" dirty="0" err="1">
                <a:solidFill>
                  <a:srgbClr val="D0C6B7"/>
                </a:solidFill>
                <a:latin typeface="Britannic Bold" panose="020B0903060703020204" pitchFamily="34" charset="0"/>
              </a:rPr>
              <a:t>contributing</a:t>
            </a:r>
            <a:r>
              <a:rPr lang="hu-HU" dirty="0">
                <a:solidFill>
                  <a:srgbClr val="D0C6B7"/>
                </a:solidFill>
                <a:latin typeface="Britannic Bold" panose="020B09030607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33968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2B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4A1F31B-3222-E34B-8AAE-6B6BBA1B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634" y="1027906"/>
            <a:ext cx="10515600" cy="1325563"/>
          </a:xfrm>
        </p:spPr>
        <p:txBody>
          <a:bodyPr/>
          <a:lstStyle/>
          <a:p>
            <a:pPr algn="ctr"/>
            <a:r>
              <a:rPr lang="hu-HU" dirty="0">
                <a:solidFill>
                  <a:srgbClr val="E2D9C9"/>
                </a:solidFill>
                <a:latin typeface="Britannic Bold" panose="020B0903060703020204" pitchFamily="34" charset="0"/>
              </a:rPr>
              <a:t>THIS WEEK</a:t>
            </a:r>
            <a:endParaRPr lang="hu-HU" dirty="0">
              <a:solidFill>
                <a:srgbClr val="E2D9C9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44AA7CC-5282-1A42-9901-46AF577AF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703" y="1690688"/>
            <a:ext cx="10515600" cy="4351338"/>
          </a:xfrm>
        </p:spPr>
        <p:txBody>
          <a:bodyPr/>
          <a:lstStyle/>
          <a:p>
            <a:endParaRPr lang="hu-HU" dirty="0">
              <a:solidFill>
                <a:srgbClr val="E2D9C9"/>
              </a:solidFill>
              <a:latin typeface="Britannic Bold" panose="020B0903060703020204" pitchFamily="34" charset="0"/>
            </a:endParaRPr>
          </a:p>
          <a:p>
            <a:endParaRPr lang="hu-HU" dirty="0">
              <a:solidFill>
                <a:srgbClr val="E2D9C9"/>
              </a:solidFill>
              <a:latin typeface="Britannic Bold" panose="020B0903060703020204" pitchFamily="34" charset="0"/>
            </a:endParaRPr>
          </a:p>
          <a:p>
            <a:endParaRPr lang="hu-HU" dirty="0">
              <a:solidFill>
                <a:srgbClr val="E2D9C9"/>
              </a:solidFill>
              <a:latin typeface="Britannic Bold" panose="020B0903060703020204" pitchFamily="34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E2D9C9"/>
                </a:solidFill>
                <a:latin typeface="Britannic Bold" panose="020B0903060703020204" pitchFamily="34" charset="0"/>
              </a:rPr>
              <a:t> </a:t>
            </a:r>
          </a:p>
          <a:p>
            <a:pPr marL="0" indent="0">
              <a:buNone/>
            </a:pPr>
            <a:endParaRPr lang="hu-HU" dirty="0">
              <a:solidFill>
                <a:srgbClr val="E2D9C9"/>
              </a:solidFill>
              <a:latin typeface="Britannic Bold" panose="020B0903060703020204" pitchFamily="34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E2D9C9"/>
                </a:solidFill>
                <a:latin typeface="Britannic Bold" panose="020B0903060703020204" pitchFamily="34" charset="0"/>
              </a:rPr>
              <a:t> </a:t>
            </a:r>
            <a:r>
              <a:rPr lang="hu-HU" dirty="0" err="1">
                <a:solidFill>
                  <a:srgbClr val="E2D9C9"/>
                </a:solidFill>
                <a:latin typeface="Britannic Bold" panose="020B0903060703020204" pitchFamily="34" charset="0"/>
              </a:rPr>
              <a:t>Implement</a:t>
            </a:r>
            <a:r>
              <a:rPr lang="hu-HU" dirty="0">
                <a:solidFill>
                  <a:srgbClr val="E2D9C9"/>
                </a:solidFill>
                <a:latin typeface="Britannic Bold" panose="020B0903060703020204" pitchFamily="34" charset="0"/>
              </a:rPr>
              <a:t> a </a:t>
            </a:r>
            <a:r>
              <a:rPr lang="hu-HU" dirty="0" err="1">
                <a:solidFill>
                  <a:srgbClr val="E2D9C9"/>
                </a:solidFill>
                <a:latin typeface="Britannic Bold" panose="020B0903060703020204" pitchFamily="34" charset="0"/>
              </a:rPr>
              <a:t>roguelike</a:t>
            </a:r>
            <a:r>
              <a:rPr lang="hu-HU" dirty="0">
                <a:solidFill>
                  <a:srgbClr val="E2D9C9"/>
                </a:solidFill>
                <a:latin typeface="Britannic Bold" panose="020B0903060703020204" pitchFamily="34" charset="0"/>
              </a:rPr>
              <a:t> game 			</a:t>
            </a:r>
            <a:r>
              <a:rPr lang="hu-HU" dirty="0" err="1">
                <a:solidFill>
                  <a:srgbClr val="E2D9C9"/>
                </a:solidFill>
                <a:latin typeface="Britannic Bold" panose="020B0903060703020204" pitchFamily="34" charset="0"/>
              </a:rPr>
              <a:t>JavaFX</a:t>
            </a:r>
            <a:endParaRPr lang="hu-HU" dirty="0">
              <a:solidFill>
                <a:srgbClr val="E2D9C9"/>
              </a:solidFill>
              <a:latin typeface="Britannic Bold" panose="020B0903060703020204" pitchFamily="34" charset="0"/>
            </a:endParaRPr>
          </a:p>
          <a:p>
            <a:pPr marL="0" indent="0">
              <a:buNone/>
            </a:pPr>
            <a:endParaRPr lang="hu-HU" dirty="0">
              <a:solidFill>
                <a:srgbClr val="E2D9C9"/>
              </a:solidFill>
              <a:latin typeface="Britannic Bold" panose="020B0903060703020204" pitchFamily="34" charset="0"/>
            </a:endParaRPr>
          </a:p>
          <a:p>
            <a:pPr marL="0" indent="0">
              <a:buNone/>
            </a:pPr>
            <a:endParaRPr lang="hu-HU" dirty="0">
              <a:solidFill>
                <a:srgbClr val="E2D9C9"/>
              </a:solidFill>
              <a:latin typeface="Britannic Bold" panose="020B0903060703020204" pitchFamily="34" charset="0"/>
            </a:endParaRPr>
          </a:p>
        </p:txBody>
      </p:sp>
      <p:sp>
        <p:nvSpPr>
          <p:cNvPr id="4" name="Lekerekített téglalap 3">
            <a:extLst>
              <a:ext uri="{FF2B5EF4-FFF2-40B4-BE49-F238E27FC236}">
                <a16:creationId xmlns:a16="http://schemas.microsoft.com/office/drawing/2014/main" id="{C43500EB-B550-DD44-A41B-ECE73F1CA435}"/>
              </a:ext>
            </a:extLst>
          </p:cNvPr>
          <p:cNvSpPr/>
          <p:nvPr/>
        </p:nvSpPr>
        <p:spPr>
          <a:xfrm>
            <a:off x="7119257" y="2726772"/>
            <a:ext cx="3657600" cy="1397725"/>
          </a:xfrm>
          <a:prstGeom prst="roundRect">
            <a:avLst/>
          </a:prstGeom>
          <a:solidFill>
            <a:srgbClr val="E2D9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213CABB-0819-A24D-B4A4-D66B834BD18C}"/>
              </a:ext>
            </a:extLst>
          </p:cNvPr>
          <p:cNvSpPr txBox="1"/>
          <p:nvPr/>
        </p:nvSpPr>
        <p:spPr>
          <a:xfrm>
            <a:off x="7921534" y="3163303"/>
            <a:ext cx="2913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dirty="0">
                <a:latin typeface="Britannic Bold" panose="020B0903060703020204" pitchFamily="34" charset="0"/>
              </a:rPr>
              <a:t>CHALLANGE</a:t>
            </a:r>
          </a:p>
        </p:txBody>
      </p:sp>
      <p:sp>
        <p:nvSpPr>
          <p:cNvPr id="6" name="Lekerekített téglalap 5">
            <a:extLst>
              <a:ext uri="{FF2B5EF4-FFF2-40B4-BE49-F238E27FC236}">
                <a16:creationId xmlns:a16="http://schemas.microsoft.com/office/drawing/2014/main" id="{12507026-ADBF-C542-9FA3-E43CEA4EA812}"/>
              </a:ext>
            </a:extLst>
          </p:cNvPr>
          <p:cNvSpPr/>
          <p:nvPr/>
        </p:nvSpPr>
        <p:spPr>
          <a:xfrm>
            <a:off x="1694906" y="2708852"/>
            <a:ext cx="3113314" cy="1397725"/>
          </a:xfrm>
          <a:prstGeom prst="roundRect">
            <a:avLst/>
          </a:prstGeom>
          <a:solidFill>
            <a:srgbClr val="E2D9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C19ABA97-049E-2D48-99A0-91504A7E4970}"/>
              </a:ext>
            </a:extLst>
          </p:cNvPr>
          <p:cNvSpPr txBox="1"/>
          <p:nvPr/>
        </p:nvSpPr>
        <p:spPr>
          <a:xfrm>
            <a:off x="2697480" y="3163303"/>
            <a:ext cx="2913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dirty="0">
                <a:latin typeface="Britannic Bold" panose="020B0903060703020204" pitchFamily="34" charset="0"/>
              </a:rPr>
              <a:t>TASK</a:t>
            </a:r>
          </a:p>
        </p:txBody>
      </p:sp>
    </p:spTree>
    <p:extLst>
      <p:ext uri="{BB962C8B-B14F-4D97-AF65-F5344CB8AC3E}">
        <p14:creationId xmlns:p14="http://schemas.microsoft.com/office/powerpoint/2010/main" val="3540308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2B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4A1F31B-3222-E34B-8AAE-6B6BBA1B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135" y="2383559"/>
            <a:ext cx="4275666" cy="1325563"/>
          </a:xfrm>
        </p:spPr>
        <p:txBody>
          <a:bodyPr/>
          <a:lstStyle/>
          <a:p>
            <a:r>
              <a:rPr lang="hu-HU" dirty="0">
                <a:solidFill>
                  <a:srgbClr val="E2D9C9"/>
                </a:solidFill>
                <a:latin typeface="Britannic Bold" panose="020B0903060703020204" pitchFamily="34" charset="0"/>
              </a:rPr>
              <a:t>UML CLASS </a:t>
            </a:r>
            <a:br>
              <a:rPr lang="hu-HU" dirty="0">
                <a:solidFill>
                  <a:srgbClr val="E2D9C9"/>
                </a:solidFill>
                <a:latin typeface="Britannic Bold" panose="020B0903060703020204" pitchFamily="34" charset="0"/>
              </a:rPr>
            </a:br>
            <a:r>
              <a:rPr lang="hu-HU" dirty="0">
                <a:solidFill>
                  <a:srgbClr val="E2D9C9"/>
                </a:solidFill>
                <a:latin typeface="Britannic Bold" panose="020B0903060703020204" pitchFamily="34" charset="0"/>
              </a:rPr>
              <a:t>DIAGRAM</a:t>
            </a:r>
            <a:endParaRPr lang="hu-HU" dirty="0">
              <a:solidFill>
                <a:srgbClr val="E2D9C9"/>
              </a:solidFill>
            </a:endParaRP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9897611E-B6E8-E142-9367-33D84EBD25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1868" y="156761"/>
            <a:ext cx="7560734" cy="6453711"/>
          </a:xfrm>
        </p:spPr>
      </p:pic>
    </p:spTree>
    <p:extLst>
      <p:ext uri="{BB962C8B-B14F-4D97-AF65-F5344CB8AC3E}">
        <p14:creationId xmlns:p14="http://schemas.microsoft.com/office/powerpoint/2010/main" val="2809630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2B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78F70E1-17FB-1046-8907-E61D5869F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u-HU" sz="6000" dirty="0">
                <a:solidFill>
                  <a:srgbClr val="E2D9C9"/>
                </a:solidFill>
                <a:latin typeface="Britannic Bold" panose="020B0903060703020204" pitchFamily="34" charset="0"/>
              </a:rPr>
              <a:t>PLAYER</a:t>
            </a:r>
            <a:endParaRPr lang="hu-HU" sz="6000" dirty="0"/>
          </a:p>
        </p:txBody>
      </p:sp>
      <p:pic>
        <p:nvPicPr>
          <p:cNvPr id="17" name="Kép 16">
            <a:extLst>
              <a:ext uri="{FF2B5EF4-FFF2-40B4-BE49-F238E27FC236}">
                <a16:creationId xmlns:a16="http://schemas.microsoft.com/office/drawing/2014/main" id="{7264E149-F947-6D43-A28F-B13C2FA0E0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45"/>
          <a:stretch/>
        </p:blipFill>
        <p:spPr>
          <a:xfrm>
            <a:off x="4472215" y="2233580"/>
            <a:ext cx="2855683" cy="2884657"/>
          </a:xfrm>
          <a:prstGeom prst="rect">
            <a:avLst/>
          </a:prstGeom>
        </p:spPr>
      </p:pic>
      <p:pic>
        <p:nvPicPr>
          <p:cNvPr id="21" name="Kép 20">
            <a:extLst>
              <a:ext uri="{FF2B5EF4-FFF2-40B4-BE49-F238E27FC236}">
                <a16:creationId xmlns:a16="http://schemas.microsoft.com/office/drawing/2014/main" id="{3947151A-4A5D-3C4D-A158-B0212F9D595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88313" y="2678993"/>
            <a:ext cx="1993830" cy="1993830"/>
          </a:xfrm>
          <a:prstGeom prst="rect">
            <a:avLst/>
          </a:prstGeom>
        </p:spPr>
      </p:pic>
      <p:pic>
        <p:nvPicPr>
          <p:cNvPr id="25" name="Tartalom helye 24">
            <a:extLst>
              <a:ext uri="{FF2B5EF4-FFF2-40B4-BE49-F238E27FC236}">
                <a16:creationId xmlns:a16="http://schemas.microsoft.com/office/drawing/2014/main" id="{E3DD62C7-9BC7-7E4D-BDD0-F7A9E2945E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2512" y="2192729"/>
            <a:ext cx="2966358" cy="2966358"/>
          </a:xfr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25FE97D7-4A63-4F46-ADD1-D8097FCF6D60}"/>
              </a:ext>
            </a:extLst>
          </p:cNvPr>
          <p:cNvSpPr txBox="1"/>
          <p:nvPr/>
        </p:nvSpPr>
        <p:spPr>
          <a:xfrm>
            <a:off x="1533072" y="1648805"/>
            <a:ext cx="27040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dirty="0">
                <a:solidFill>
                  <a:srgbClr val="E2D9C9"/>
                </a:solidFill>
                <a:latin typeface="Britannic Bold" panose="020B0903060703020204" pitchFamily="34" charset="0"/>
              </a:rPr>
              <a:t>SHOOT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CA94C6F5-0D74-3940-9C51-BAEF0B9B7F56}"/>
              </a:ext>
            </a:extLst>
          </p:cNvPr>
          <p:cNvSpPr txBox="1"/>
          <p:nvPr/>
        </p:nvSpPr>
        <p:spPr>
          <a:xfrm>
            <a:off x="9088313" y="4876298"/>
            <a:ext cx="27040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dirty="0">
                <a:solidFill>
                  <a:srgbClr val="E2D9C9"/>
                </a:solidFill>
                <a:latin typeface="Britannic Bold" panose="020B0903060703020204" pitchFamily="34" charset="0"/>
              </a:rPr>
              <a:t>TELEPORT WITH PORTAL GUN</a:t>
            </a:r>
          </a:p>
        </p:txBody>
      </p:sp>
    </p:spTree>
    <p:extLst>
      <p:ext uri="{BB962C8B-B14F-4D97-AF65-F5344CB8AC3E}">
        <p14:creationId xmlns:p14="http://schemas.microsoft.com/office/powerpoint/2010/main" val="345420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2B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7" name="Rectangle 196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200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9FFE61D-E857-5246-9998-7D2328A89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3581" y="1420200"/>
            <a:ext cx="4787331" cy="1574333"/>
          </a:xfrm>
        </p:spPr>
        <p:txBody>
          <a:bodyPr anchor="b">
            <a:normAutofit/>
          </a:bodyPr>
          <a:lstStyle/>
          <a:p>
            <a:r>
              <a:rPr lang="hu-HU" sz="5400" dirty="0">
                <a:solidFill>
                  <a:srgbClr val="D0C6B7"/>
                </a:solidFill>
                <a:latin typeface="Britannic Bold" panose="020B0903060703020204" pitchFamily="34" charset="0"/>
              </a:rPr>
              <a:t>MONSTERS</a:t>
            </a:r>
            <a:endParaRPr lang="hu-HU" sz="5400" dirty="0">
              <a:solidFill>
                <a:srgbClr val="D0C6B7"/>
              </a:solidFill>
            </a:endParaRPr>
          </a:p>
        </p:txBody>
      </p:sp>
      <p:sp>
        <p:nvSpPr>
          <p:cNvPr id="203" name="Freeform: Shape 202">
            <a:extLst>
              <a:ext uri="{FF2B5EF4-FFF2-40B4-BE49-F238E27FC236}">
                <a16:creationId xmlns:a16="http://schemas.microsoft.com/office/drawing/2014/main" id="{A9456821-26B9-4181-B181-305FB820D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09641" y="2134209"/>
            <a:ext cx="4840399" cy="4290450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205" name="Freeform: Shape 204">
            <a:extLst>
              <a:ext uri="{FF2B5EF4-FFF2-40B4-BE49-F238E27FC236}">
                <a16:creationId xmlns:a16="http://schemas.microsoft.com/office/drawing/2014/main" id="{0035D6FE-7FA2-4D67-8767-6F7E98AB1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0608" y="421767"/>
            <a:ext cx="2847251" cy="2523756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56BA09A-AE50-9C41-9DB0-673FADD18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364" y="888274"/>
            <a:ext cx="1627737" cy="1590742"/>
          </a:xfrm>
          <a:prstGeom prst="rect">
            <a:avLst/>
          </a:prstGeom>
        </p:spPr>
      </p:pic>
      <p:sp useBgFill="1">
        <p:nvSpPr>
          <p:cNvPr id="207" name="Freeform: Shape 206">
            <a:extLst>
              <a:ext uri="{FF2B5EF4-FFF2-40B4-BE49-F238E27FC236}">
                <a16:creationId xmlns:a16="http://schemas.microsoft.com/office/drawing/2014/main" id="{0381C401-8AFE-4396-B195-C21EA1C7F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58854" y="4490695"/>
            <a:ext cx="2071275" cy="1835943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DF1D75E-F227-AA48-B5EA-B070F54A2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054" y="3113312"/>
            <a:ext cx="4193655" cy="292736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hu-HU" sz="3200" dirty="0">
                <a:solidFill>
                  <a:srgbClr val="D0C6B7"/>
                </a:solidFill>
                <a:latin typeface="Britannic Bold" panose="020B0903060703020204" pitchFamily="34" charset="0"/>
              </a:rPr>
              <a:t> </a:t>
            </a:r>
            <a:r>
              <a:rPr lang="hu-HU" sz="3200" dirty="0" err="1">
                <a:solidFill>
                  <a:srgbClr val="D0C6B7"/>
                </a:solidFill>
                <a:latin typeface="Britannic Bold" panose="020B0903060703020204" pitchFamily="34" charset="0"/>
              </a:rPr>
              <a:t>Knight</a:t>
            </a:r>
            <a:endParaRPr lang="hu-HU" sz="3200" dirty="0">
              <a:solidFill>
                <a:srgbClr val="D0C6B7"/>
              </a:solidFill>
              <a:latin typeface="Britannic Bold" panose="020B0903060703020204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hu-HU" sz="3200" dirty="0">
                <a:solidFill>
                  <a:srgbClr val="D0C6B7"/>
                </a:solidFill>
                <a:latin typeface="Britannic Bold" panose="020B0903060703020204" pitchFamily="34" charset="0"/>
              </a:rPr>
              <a:t> </a:t>
            </a:r>
            <a:r>
              <a:rPr lang="hu-HU" sz="3200" dirty="0" err="1">
                <a:solidFill>
                  <a:srgbClr val="D0C6B7"/>
                </a:solidFill>
                <a:latin typeface="Britannic Bold" panose="020B0903060703020204" pitchFamily="34" charset="0"/>
              </a:rPr>
              <a:t>Ghost</a:t>
            </a:r>
            <a:endParaRPr lang="hu-HU" sz="3200" dirty="0">
              <a:solidFill>
                <a:srgbClr val="D0C6B7"/>
              </a:solidFill>
              <a:latin typeface="Britannic Bold" panose="020B0903060703020204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hu-HU" sz="3200" dirty="0">
                <a:solidFill>
                  <a:srgbClr val="D0C6B7"/>
                </a:solidFill>
                <a:latin typeface="Britannic Bold" panose="020B0903060703020204" pitchFamily="34" charset="0"/>
              </a:rPr>
              <a:t> </a:t>
            </a:r>
            <a:r>
              <a:rPr lang="hu-HU" sz="3200" dirty="0" err="1">
                <a:solidFill>
                  <a:srgbClr val="D0C6B7"/>
                </a:solidFill>
                <a:latin typeface="Britannic Bold" panose="020B0903060703020204" pitchFamily="34" charset="0"/>
              </a:rPr>
              <a:t>Skeleton</a:t>
            </a:r>
            <a:endParaRPr lang="hu-HU" sz="3200" dirty="0">
              <a:solidFill>
                <a:srgbClr val="D0C6B7"/>
              </a:solidFill>
              <a:latin typeface="Britannic Bold" panose="020B0903060703020204" pitchFamily="34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CC16FA9-D179-324A-A0FB-9C34E57A4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8047" y="4805338"/>
            <a:ext cx="1232888" cy="1206656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21FA927-8678-144D-B67D-D82C92D4E9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80" r="7055"/>
          <a:stretch/>
        </p:blipFill>
        <p:spPr>
          <a:xfrm>
            <a:off x="8148101" y="3101009"/>
            <a:ext cx="2350566" cy="261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732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2B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7" name="Rectangle 196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B63C2D82-D4FA-4A37-BB01-1E7B21E4F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5199" y="634058"/>
            <a:ext cx="1128382" cy="847206"/>
            <a:chOff x="5307830" y="325570"/>
            <a:chExt cx="1128382" cy="847206"/>
          </a:xfrm>
        </p:grpSpPr>
        <p:sp>
          <p:nvSpPr>
            <p:cNvPr id="200" name="Freeform 5">
              <a:extLst>
                <a:ext uri="{FF2B5EF4-FFF2-40B4-BE49-F238E27FC236}">
                  <a16:creationId xmlns:a16="http://schemas.microsoft.com/office/drawing/2014/main" id="{C94E7FEF-0CE9-4AC2-94BB-02230C6DC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5">
              <a:extLst>
                <a:ext uri="{FF2B5EF4-FFF2-40B4-BE49-F238E27FC236}">
                  <a16:creationId xmlns:a16="http://schemas.microsoft.com/office/drawing/2014/main" id="{EB546CC0-C1BC-48D2-8DA9-4B602831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F9FFE61D-E857-5246-9998-7D2328A89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467" y="1393897"/>
            <a:ext cx="4787331" cy="1574333"/>
          </a:xfrm>
        </p:spPr>
        <p:txBody>
          <a:bodyPr anchor="b">
            <a:normAutofit/>
          </a:bodyPr>
          <a:lstStyle/>
          <a:p>
            <a:r>
              <a:rPr lang="hu-HU" sz="5400" dirty="0">
                <a:solidFill>
                  <a:srgbClr val="D0C6B7"/>
                </a:solidFill>
                <a:latin typeface="Britannic Bold" panose="020B0903060703020204" pitchFamily="34" charset="0"/>
              </a:rPr>
              <a:t>ITEMS</a:t>
            </a:r>
            <a:endParaRPr lang="hu-HU" sz="5400" dirty="0">
              <a:solidFill>
                <a:srgbClr val="D0C6B7"/>
              </a:solidFill>
            </a:endParaRPr>
          </a:p>
        </p:txBody>
      </p:sp>
      <p:sp>
        <p:nvSpPr>
          <p:cNvPr id="203" name="Freeform: Shape 202">
            <a:extLst>
              <a:ext uri="{FF2B5EF4-FFF2-40B4-BE49-F238E27FC236}">
                <a16:creationId xmlns:a16="http://schemas.microsoft.com/office/drawing/2014/main" id="{A9456821-26B9-4181-B181-305FB820D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09641" y="2134209"/>
            <a:ext cx="4840399" cy="4290450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205" name="Freeform: Shape 204">
            <a:extLst>
              <a:ext uri="{FF2B5EF4-FFF2-40B4-BE49-F238E27FC236}">
                <a16:creationId xmlns:a16="http://schemas.microsoft.com/office/drawing/2014/main" id="{0035D6FE-7FA2-4D67-8767-6F7E98AB1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0608" y="421767"/>
            <a:ext cx="2847251" cy="2523756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56BA09A-AE50-9C41-9DB0-673FADD18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364" y="888274"/>
            <a:ext cx="1627737" cy="1590742"/>
          </a:xfrm>
          <a:prstGeom prst="rect">
            <a:avLst/>
          </a:prstGeom>
        </p:spPr>
      </p:pic>
      <p:sp useBgFill="1">
        <p:nvSpPr>
          <p:cNvPr id="207" name="Freeform: Shape 206">
            <a:extLst>
              <a:ext uri="{FF2B5EF4-FFF2-40B4-BE49-F238E27FC236}">
                <a16:creationId xmlns:a16="http://schemas.microsoft.com/office/drawing/2014/main" id="{0381C401-8AFE-4396-B195-C21EA1C7F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58854" y="4490695"/>
            <a:ext cx="2071275" cy="1835943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DF1D75E-F227-AA48-B5EA-B070F54A2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1347" y="3356886"/>
            <a:ext cx="4193655" cy="292736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hu-HU" sz="3200" dirty="0">
                <a:solidFill>
                  <a:srgbClr val="D0C6B7"/>
                </a:solidFill>
                <a:latin typeface="Britannic Bold" panose="020B0903060703020204" pitchFamily="34" charset="0"/>
              </a:rPr>
              <a:t> </a:t>
            </a:r>
            <a:r>
              <a:rPr lang="hu-HU" sz="3200" dirty="0" err="1">
                <a:solidFill>
                  <a:srgbClr val="D0C6B7"/>
                </a:solidFill>
                <a:latin typeface="Britannic Bold" panose="020B0903060703020204" pitchFamily="34" charset="0"/>
              </a:rPr>
              <a:t>Cheese</a:t>
            </a:r>
            <a:endParaRPr lang="hu-HU" sz="3200" dirty="0">
              <a:solidFill>
                <a:srgbClr val="D0C6B7"/>
              </a:solidFill>
              <a:latin typeface="Britannic Bold" panose="020B0903060703020204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hu-HU" sz="3200" dirty="0">
                <a:solidFill>
                  <a:srgbClr val="D0C6B7"/>
                </a:solidFill>
                <a:latin typeface="Britannic Bold" panose="020B0903060703020204" pitchFamily="34" charset="0"/>
              </a:rPr>
              <a:t> </a:t>
            </a:r>
            <a:r>
              <a:rPr lang="hu-HU" sz="3200" dirty="0" err="1">
                <a:solidFill>
                  <a:srgbClr val="D0C6B7"/>
                </a:solidFill>
                <a:latin typeface="Britannic Bold" panose="020B0903060703020204" pitchFamily="34" charset="0"/>
              </a:rPr>
              <a:t>Arrow</a:t>
            </a:r>
            <a:endParaRPr lang="hu-HU" sz="3200" dirty="0">
              <a:solidFill>
                <a:srgbClr val="D0C6B7"/>
              </a:solidFill>
              <a:latin typeface="Britannic Bold" panose="020B0903060703020204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hu-HU" sz="3200" dirty="0">
                <a:solidFill>
                  <a:srgbClr val="D0C6B7"/>
                </a:solidFill>
                <a:latin typeface="Britannic Bold" panose="020B0903060703020204" pitchFamily="34" charset="0"/>
              </a:rPr>
              <a:t> Key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B21FA927-8678-144D-B67D-D82C92D4E9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80" r="7055"/>
          <a:stretch/>
        </p:blipFill>
        <p:spPr>
          <a:xfrm>
            <a:off x="8148101" y="3101009"/>
            <a:ext cx="2350566" cy="2610579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F2364832-ECAF-BD40-8AB3-3F66B67EF7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0658" y="2990937"/>
            <a:ext cx="3028215" cy="2830722"/>
          </a:xfrm>
          <a:prstGeom prst="rect">
            <a:avLst/>
          </a:prstGeom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01F50052-4012-D346-819F-79909819CE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7681" y="844705"/>
            <a:ext cx="1706946" cy="1634311"/>
          </a:xfrm>
          <a:prstGeom prst="rect">
            <a:avLst/>
          </a:prstGeom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E1C15AD4-69C3-574D-9D97-F734B2FB65B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897"/>
          <a:stretch/>
        </p:blipFill>
        <p:spPr>
          <a:xfrm>
            <a:off x="5650762" y="4810790"/>
            <a:ext cx="1122571" cy="117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611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2B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78F70E1-17FB-1046-8907-E61D5869F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u-HU" sz="6000" dirty="0">
                <a:solidFill>
                  <a:srgbClr val="E2D9C9"/>
                </a:solidFill>
                <a:latin typeface="Britannic Bold" panose="020B0903060703020204" pitchFamily="34" charset="0"/>
              </a:rPr>
              <a:t>BOSS</a:t>
            </a:r>
            <a:endParaRPr lang="hu-HU" sz="6000" dirty="0"/>
          </a:p>
        </p:txBody>
      </p:sp>
      <p:pic>
        <p:nvPicPr>
          <p:cNvPr id="17" name="Kép 16">
            <a:extLst>
              <a:ext uri="{FF2B5EF4-FFF2-40B4-BE49-F238E27FC236}">
                <a16:creationId xmlns:a16="http://schemas.microsoft.com/office/drawing/2014/main" id="{7264E149-F947-6D43-A28F-B13C2FA0E0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45"/>
          <a:stretch/>
        </p:blipFill>
        <p:spPr>
          <a:xfrm>
            <a:off x="1311004" y="2233579"/>
            <a:ext cx="2855683" cy="2884657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CA94C6F5-0D74-3940-9C51-BAEF0B9B7F56}"/>
              </a:ext>
            </a:extLst>
          </p:cNvPr>
          <p:cNvSpPr txBox="1"/>
          <p:nvPr/>
        </p:nvSpPr>
        <p:spPr>
          <a:xfrm rot="786640">
            <a:off x="7922885" y="3440604"/>
            <a:ext cx="333446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9900" dirty="0">
                <a:solidFill>
                  <a:srgbClr val="E2D9C9"/>
                </a:solidFill>
                <a:latin typeface="Britannic Bold" panose="020B0903060703020204" pitchFamily="34" charset="0"/>
              </a:rPr>
              <a:t>?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4EC4627A-C6DD-1D47-9C23-BA4D1D4FD71B}"/>
              </a:ext>
            </a:extLst>
          </p:cNvPr>
          <p:cNvSpPr txBox="1"/>
          <p:nvPr/>
        </p:nvSpPr>
        <p:spPr>
          <a:xfrm rot="21378530">
            <a:off x="6860602" y="1344749"/>
            <a:ext cx="333446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9900" dirty="0">
                <a:solidFill>
                  <a:srgbClr val="E2D9C9"/>
                </a:solidFill>
                <a:latin typeface="Britannic Bold" panose="020B0903060703020204" pitchFamily="34" charset="0"/>
              </a:rPr>
              <a:t>?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182A36F4-5244-0846-B109-82A230A29724}"/>
              </a:ext>
            </a:extLst>
          </p:cNvPr>
          <p:cNvSpPr txBox="1"/>
          <p:nvPr/>
        </p:nvSpPr>
        <p:spPr>
          <a:xfrm rot="20848503">
            <a:off x="9344181" y="1124785"/>
            <a:ext cx="333446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9900" dirty="0">
                <a:solidFill>
                  <a:srgbClr val="E2D9C9"/>
                </a:solidFill>
                <a:latin typeface="Britannic Bold" panose="020B0903060703020204" pitchFamily="34" charset="0"/>
              </a:rPr>
              <a:t>?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BA79BC5D-C77B-2047-B7B9-5F59F9BFA3CB}"/>
              </a:ext>
            </a:extLst>
          </p:cNvPr>
          <p:cNvSpPr txBox="1"/>
          <p:nvPr/>
        </p:nvSpPr>
        <p:spPr>
          <a:xfrm>
            <a:off x="5095279" y="2922104"/>
            <a:ext cx="333446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1500" dirty="0" err="1">
                <a:solidFill>
                  <a:schemeClr val="accent4"/>
                </a:solidFill>
                <a:latin typeface="Britannic Bold" panose="020B0903060703020204" pitchFamily="34" charset="0"/>
              </a:rPr>
              <a:t>vs</a:t>
            </a:r>
            <a:endParaRPr lang="hu-HU" sz="11500" dirty="0">
              <a:solidFill>
                <a:schemeClr val="accent4"/>
              </a:solidFill>
              <a:latin typeface="Britannic Bold" panose="020B09030607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93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2B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ungeon.mov">
            <a:hlinkClick r:id="" action="ppaction://media"/>
            <a:extLst>
              <a:ext uri="{FF2B5EF4-FFF2-40B4-BE49-F238E27FC236}">
                <a16:creationId xmlns:a16="http://schemas.microsoft.com/office/drawing/2014/main" id="{B413A31C-4BAB-8E43-8851-4C1AA8742D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-456141"/>
            <a:ext cx="10233025" cy="7314141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13FCC931-E3AA-264C-8BDD-4EEB247053FF}"/>
              </a:ext>
            </a:extLst>
          </p:cNvPr>
          <p:cNvSpPr txBox="1"/>
          <p:nvPr/>
        </p:nvSpPr>
        <p:spPr>
          <a:xfrm>
            <a:off x="3169178" y="1877490"/>
            <a:ext cx="57234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8000" dirty="0">
                <a:solidFill>
                  <a:srgbClr val="E2D9C9"/>
                </a:solidFill>
                <a:latin typeface="Britannic Bold" panose="020B0903060703020204" pitchFamily="34" charset="0"/>
              </a:rPr>
              <a:t>LET’S PLAY!</a:t>
            </a:r>
          </a:p>
        </p:txBody>
      </p:sp>
    </p:spTree>
    <p:extLst>
      <p:ext uri="{BB962C8B-B14F-4D97-AF65-F5344CB8AC3E}">
        <p14:creationId xmlns:p14="http://schemas.microsoft.com/office/powerpoint/2010/main" val="273780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824</TotalTime>
  <Words>55</Words>
  <Application>Microsoft Macintosh PowerPoint</Application>
  <PresentationFormat>Szélesvásznú</PresentationFormat>
  <Paragraphs>31</Paragraphs>
  <Slides>8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4" baseType="lpstr">
      <vt:lpstr>Arial</vt:lpstr>
      <vt:lpstr>Britannic Bold</vt:lpstr>
      <vt:lpstr>Calibri</vt:lpstr>
      <vt:lpstr>Calibri Light</vt:lpstr>
      <vt:lpstr>Wingdings</vt:lpstr>
      <vt:lpstr>Office-téma</vt:lpstr>
      <vt:lpstr>LEGEND OF MARTIN</vt:lpstr>
      <vt:lpstr>THIS WEEK</vt:lpstr>
      <vt:lpstr>UML CLASS  DIAGRAM</vt:lpstr>
      <vt:lpstr>PLAYER</vt:lpstr>
      <vt:lpstr>MONSTERS</vt:lpstr>
      <vt:lpstr>ITEMS</vt:lpstr>
      <vt:lpstr>BOSS</vt:lpstr>
      <vt:lpstr>PowerPoint-bemutató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LEGEND OF MARTIN</dc:title>
  <dc:creator>Boglárka Trencsényi</dc:creator>
  <cp:lastModifiedBy>Boglárka Trencsényi</cp:lastModifiedBy>
  <cp:revision>17</cp:revision>
  <dcterms:created xsi:type="dcterms:W3CDTF">2022-03-10T14:31:42Z</dcterms:created>
  <dcterms:modified xsi:type="dcterms:W3CDTF">2022-03-11T09:29:07Z</dcterms:modified>
</cp:coreProperties>
</file>

<file path=docProps/thumbnail.jpeg>
</file>